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612" r:id="rId1"/>
  </p:sldMasterIdLst>
  <p:notesMasterIdLst>
    <p:notesMasterId r:id="rId32"/>
  </p:notesMasterIdLst>
  <p:sldIdLst>
    <p:sldId id="372" r:id="rId2"/>
    <p:sldId id="364" r:id="rId3"/>
    <p:sldId id="405" r:id="rId4"/>
    <p:sldId id="406" r:id="rId5"/>
    <p:sldId id="362" r:id="rId6"/>
    <p:sldId id="378" r:id="rId7"/>
    <p:sldId id="380" r:id="rId8"/>
    <p:sldId id="366" r:id="rId9"/>
    <p:sldId id="407" r:id="rId10"/>
    <p:sldId id="411" r:id="rId11"/>
    <p:sldId id="412" r:id="rId12"/>
    <p:sldId id="413" r:id="rId13"/>
    <p:sldId id="414" r:id="rId14"/>
    <p:sldId id="421" r:id="rId15"/>
    <p:sldId id="382" r:id="rId16"/>
    <p:sldId id="354" r:id="rId17"/>
    <p:sldId id="359" r:id="rId18"/>
    <p:sldId id="383" r:id="rId19"/>
    <p:sldId id="385" r:id="rId20"/>
    <p:sldId id="387" r:id="rId21"/>
    <p:sldId id="390" r:id="rId22"/>
    <p:sldId id="392" r:id="rId23"/>
    <p:sldId id="393" r:id="rId24"/>
    <p:sldId id="396" r:id="rId25"/>
    <p:sldId id="416" r:id="rId26"/>
    <p:sldId id="422" r:id="rId27"/>
    <p:sldId id="420" r:id="rId28"/>
    <p:sldId id="418" r:id="rId29"/>
    <p:sldId id="419" r:id="rId30"/>
    <p:sldId id="40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0000"/>
    <a:srgbClr val="EF961F"/>
    <a:srgbClr val="FF3300"/>
    <a:srgbClr val="CC0066"/>
    <a:srgbClr val="F35B74"/>
    <a:srgbClr val="D93B8A"/>
    <a:srgbClr val="F3BCAB"/>
    <a:srgbClr val="9FF99B"/>
    <a:srgbClr val="D6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05" autoAdjust="0"/>
    <p:restoredTop sz="95332" autoAdjust="0"/>
  </p:normalViewPr>
  <p:slideViewPr>
    <p:cSldViewPr>
      <p:cViewPr varScale="1">
        <p:scale>
          <a:sx n="115" d="100"/>
          <a:sy n="115" d="100"/>
        </p:scale>
        <p:origin x="13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83B9CAE-A8C9-434E-BEAE-61A0A7DE0F72}" type="datetimeFigureOut">
              <a:rPr lang="fa-IR" smtClean="0"/>
              <a:pPr/>
              <a:t>04/06/1445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B844DF-2A1A-4D81-B657-86C74FA4C78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18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844DF-2A1A-4D81-B657-86C74FA4C781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1950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844DF-2A1A-4D81-B657-86C74FA4C781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9056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844DF-2A1A-4D81-B657-86C74FA4C781}" type="slidenum">
              <a:rPr lang="fa-IR" smtClean="0"/>
              <a:pPr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37371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844DF-2A1A-4D81-B657-86C74FA4C781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3458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844DF-2A1A-4D81-B657-86C74FA4C781}" type="slidenum">
              <a:rPr lang="fa-IR" smtClean="0"/>
              <a:pPr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025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844DF-2A1A-4D81-B657-86C74FA4C781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12071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844DF-2A1A-4D81-B657-86C74FA4C781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4639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844DF-2A1A-4D81-B657-86C74FA4C781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0264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844DF-2A1A-4D81-B657-86C74FA4C781}" type="slidenum">
              <a:rPr lang="fa-IR" smtClean="0"/>
              <a:pPr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75788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844DF-2A1A-4D81-B657-86C74FA4C781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05216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844DF-2A1A-4D81-B657-86C74FA4C781}" type="slidenum">
              <a:rPr lang="fa-IR" smtClean="0"/>
              <a:pPr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20284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844DF-2A1A-4D81-B657-86C74FA4C781}" type="slidenum">
              <a:rPr lang="fa-IR" smtClean="0"/>
              <a:pPr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4142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844DF-2A1A-4D81-B657-86C74FA4C781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7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9231" y="6329305"/>
            <a:ext cx="5811724" cy="365125"/>
          </a:xfrm>
        </p:spPr>
        <p:txBody>
          <a:bodyPr/>
          <a:lstStyle/>
          <a:p>
            <a:r>
              <a:rPr lang="fa-IR" smtClean="0"/>
              <a:t>شبکه بهداشت و درمان شهریار- مرکز خدمات جامع سلامت رضی آباد بالا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9C56-C7AF-401C-91B6-D969FB4D2319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38" y="-110719"/>
            <a:ext cx="4506659" cy="630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969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شبکه بهداشت و درمان شهریار- مرکز خدمات جامع سلامت رضی آباد بالا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9C56-C7AF-401C-91B6-D969FB4D231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7856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شبکه بهداشت و درمان شهریار- مرکز خدمات جامع سلامت رضی آباد بالا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9C56-C7AF-401C-91B6-D969FB4D231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9840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شبکه بهداشت و درمان شهریار- مرکز خدمات جامع سلامت رضی آباد بالا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9C56-C7AF-401C-91B6-D969FB4D231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9785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شبکه بهداشت و درمان شهریار- مرکز خدمات جامع سلامت رضی آباد بالا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9C56-C7AF-401C-91B6-D969FB4D231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9927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شبکه بهداشت و درمان شهریار- مرکز خدمات جامع سلامت رضی آباد بالا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9C56-C7AF-401C-91B6-D969FB4D231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5454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شبکه بهداشت و درمان شهریار- مرکز خدمات جامع سلامت رضی آباد بالا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9C56-C7AF-401C-91B6-D969FB4D231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1256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شبکه بهداشت و درمان شهریار- مرکز خدمات جامع سلامت رضی آباد بالا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9C56-C7AF-401C-91B6-D969FB4D231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3217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شبکه بهداشت و درمان شهریار- مرکز خدمات جامع سلامت رضی آباد بالا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9C56-C7AF-401C-91B6-D969FB4D231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066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6543" y="6414924"/>
            <a:ext cx="5811724" cy="334963"/>
          </a:xfrm>
        </p:spPr>
        <p:txBody>
          <a:bodyPr/>
          <a:lstStyle>
            <a:lvl1pPr>
              <a:defRPr sz="1100" b="1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defRPr>
            </a:lvl1pPr>
          </a:lstStyle>
          <a:p>
            <a:r>
              <a:rPr lang="fa-IR" dirty="0" smtClean="0"/>
              <a:t>شبکه بهداشت و درمان شهریار- مرکز خدمات جامع سلامت رضی آباد بالا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6165304"/>
            <a:ext cx="629433" cy="584583"/>
          </a:xfrm>
        </p:spPr>
        <p:txBody>
          <a:bodyPr/>
          <a:lstStyle>
            <a:lvl1pPr>
              <a:defRPr sz="1600" b="1">
                <a:cs typeface="B Titr" panose="00000700000000000000" pitchFamily="2" charset="-78"/>
              </a:defRPr>
            </a:lvl1pPr>
          </a:lstStyle>
          <a:p>
            <a:fld id="{28559C56-C7AF-401C-91B6-D969FB4D231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532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شبکه بهداشت و درمان شهریار- مرکز خدمات جامع سلامت رضی آباد بالا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9C56-C7AF-401C-91B6-D969FB4D231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64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شبکه بهداشت و درمان شهریار- مرکز خدمات جامع سلامت رضی آباد بالا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9C56-C7AF-401C-91B6-D969FB4D231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70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8424" y="6237312"/>
            <a:ext cx="496867" cy="422249"/>
          </a:xfrm>
        </p:spPr>
        <p:txBody>
          <a:bodyPr/>
          <a:lstStyle>
            <a:lvl1pPr>
              <a:defRPr sz="1600" b="1">
                <a:cs typeface="B Titr" panose="00000700000000000000" pitchFamily="2" charset="-78"/>
              </a:defRPr>
            </a:lvl1pPr>
          </a:lstStyle>
          <a:p>
            <a:fld id="{B0C727A1-738F-4ED3-8410-AEBD76743B49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276543" y="6525344"/>
            <a:ext cx="3655497" cy="27059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شبکه بهداشت و درمان شهریار- مرکز خدمات جامع سلامت رضی آباد بالا</a:t>
            </a:r>
            <a:endParaRPr lang="fa-IR" b="1" dirty="0"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403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16416" y="6165304"/>
            <a:ext cx="629433" cy="584583"/>
          </a:xfrm>
        </p:spPr>
        <p:txBody>
          <a:bodyPr/>
          <a:lstStyle>
            <a:lvl1pPr>
              <a:defRPr sz="1600" b="1">
                <a:cs typeface="B Titr" panose="00000700000000000000" pitchFamily="2" charset="-78"/>
              </a:defRPr>
            </a:lvl1pPr>
          </a:lstStyle>
          <a:p>
            <a:fld id="{28559C56-C7AF-401C-91B6-D969FB4D2319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7756" y="6457595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cs typeface="B Titr" panose="00000700000000000000" pitchFamily="2" charset="-78"/>
              </a:defRPr>
            </a:lvl1pPr>
          </a:lstStyle>
          <a:p>
            <a:r>
              <a:rPr lang="fa-IR" dirty="0" smtClean="0"/>
              <a:t>شبکه بهداشت و درمان شهریار- مرکز خدمات جامع سلامت رضی آباد بالا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3730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03648" y="6384762"/>
            <a:ext cx="3960440" cy="365125"/>
          </a:xfrm>
        </p:spPr>
        <p:txBody>
          <a:bodyPr/>
          <a:lstStyle>
            <a:lvl1pPr>
              <a:defRPr sz="1100" b="1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defRPr>
            </a:lvl1pPr>
          </a:lstStyle>
          <a:p>
            <a:r>
              <a:rPr lang="fa-IR" dirty="0" smtClean="0"/>
              <a:t>شبکه بهداشت و درمان شهریار- مرکز خدمات جامع سلامت رضی آباد بالا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cs typeface="B Titr" panose="00000700000000000000" pitchFamily="2" charset="-78"/>
              </a:defRPr>
            </a:lvl1pPr>
          </a:lstStyle>
          <a:p>
            <a:fld id="{096F29AE-3E03-4D1D-87B1-B241FFAE2639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07973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شبکه بهداشت و درمان شهریار- مرکز خدمات جامع سلامت رضی آباد بالا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9C56-C7AF-401C-91B6-D969FB4D231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100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r>
              <a:rPr lang="fa-IR" smtClean="0"/>
              <a:t>شبکه بهداشت و درمان شهریار- مرکز خدمات جامع سلامت رضی آباد بالا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9C56-C7AF-401C-91B6-D969FB4D231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1423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8085" y="6197974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fa-IR" dirty="0" smtClean="0"/>
              <a:t>شبکه بهداشت و درمان شهریار- مرکز خدمات جامع سلامت رضی آباد بالا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8942" y="6079962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8559C56-C7AF-401C-91B6-D969FB4D2319}" type="slidenum">
              <a:rPr lang="fa-IR" smtClean="0"/>
              <a:pPr/>
              <a:t>‹#›</a:t>
            </a:fld>
            <a:endParaRPr lang="fa-IR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83" y="-615566"/>
            <a:ext cx="4530717" cy="6970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19800"/>
            <a:ext cx="784354" cy="7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11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  <p:sldLayoutId id="2147484624" r:id="rId12"/>
    <p:sldLayoutId id="2147484625" r:id="rId13"/>
    <p:sldLayoutId id="2147484626" r:id="rId14"/>
    <p:sldLayoutId id="2147484627" r:id="rId15"/>
    <p:sldLayoutId id="2147484628" r:id="rId16"/>
    <p:sldLayoutId id="214748462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" y="0"/>
            <a:ext cx="9156576" cy="6858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9C56-C7AF-401C-91B6-D969FB4D2319}" type="slidenum">
              <a:rPr lang="fa-IR" smtClean="0"/>
              <a:pPr/>
              <a:t>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شبکه بهداشت و درمان شهریار- مرکز خدمات جامع سلامت رضی آباد بالا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335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1" y="1448944"/>
            <a:ext cx="7272808" cy="446449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30071" y="332656"/>
            <a:ext cx="7443709" cy="576063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3200" dirty="0" smtClean="0">
                <a:solidFill>
                  <a:schemeClr val="bg1"/>
                </a:solidFill>
                <a:cs typeface="B Titr" panose="00000700000000000000" pitchFamily="2" charset="-78"/>
              </a:rPr>
              <a:t>برگزاری کلاس آموزشی و اطلاع رسانی در مرکز</a:t>
            </a:r>
            <a:endParaRPr lang="en-US" sz="32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29AE-3E03-4D1D-87B1-B241FFAE2639}" type="slidenum">
              <a:rPr lang="fa-IR" smtClean="0"/>
              <a:pPr/>
              <a:t>10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شبکه بهداشت و درمان شهریار- مرکز خدمات جامع سلامت رضی آباد بالا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33878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6484" y="177682"/>
            <a:ext cx="4791031" cy="691276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3568" y="332656"/>
            <a:ext cx="7704856" cy="648072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نصب بیلبورد در میدان اصلی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29AE-3E03-4D1D-87B1-B241FFAE2639}" type="slidenum">
              <a:rPr lang="fa-IR" smtClean="0"/>
              <a:pPr/>
              <a:t>11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شبکه بهداشت و درمان شهریار- مرکز خدمات جامع سلامت رضی آباد بالا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98126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260649"/>
            <a:ext cx="7855024" cy="576064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dirty="0" smtClean="0">
                <a:cs typeface="B Titr" panose="00000700000000000000" pitchFamily="2" charset="-78"/>
              </a:rPr>
              <a:t>نصب بنر در سر در مرکز و نصب پوستر در بورد 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7381" y="1479404"/>
            <a:ext cx="4597751" cy="3744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8"/>
            <a:ext cx="3816424" cy="45977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29AE-3E03-4D1D-87B1-B241FFAE2639}" type="slidenum">
              <a:rPr lang="fa-IR" smtClean="0"/>
              <a:pPr/>
              <a:t>12</a:t>
            </a:fld>
            <a:endParaRPr lang="fa-I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شبکه بهداشت و درمان شهریار- مرکز خدمات جامع سلامت رضی آباد بالا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95697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3648" y="4149080"/>
            <a:ext cx="6554867" cy="1524000"/>
          </a:xfrm>
          <a:solidFill>
            <a:schemeClr val="accent1">
              <a:lumMod val="60000"/>
              <a:lumOff val="4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</a:pPr>
            <a:r>
              <a:rPr lang="fa-IR" sz="4000" cap="none" dirty="0">
                <a:solidFill>
                  <a:schemeClr val="bg1"/>
                </a:solidFill>
                <a:latin typeface="+mn-lt"/>
                <a:ea typeface="+mn-ea"/>
                <a:cs typeface="B Titr" panose="00000700000000000000" pitchFamily="2" charset="-78"/>
              </a:rPr>
              <a:t>فعالیت های انجام شده در خصوص انجام غربالگری</a:t>
            </a:r>
            <a:endParaRPr lang="en-US" sz="4000" cap="none" dirty="0">
              <a:solidFill>
                <a:schemeClr val="bg1"/>
              </a:solidFill>
              <a:latin typeface="+mn-lt"/>
              <a:ea typeface="+mn-ea"/>
              <a:cs typeface="B Titr" panose="000007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9C56-C7AF-401C-91B6-D969FB4D2319}" type="slidenum">
              <a:rPr lang="fa-IR" smtClean="0"/>
              <a:pPr/>
              <a:t>13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شبکه بهداشت و درمان شهریار- مرکز خدمات جامع سلامت رضی آباد بالا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71423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 noGrp="1"/>
          </p:cNvSpPr>
          <p:nvPr>
            <p:ph type="title"/>
          </p:nvPr>
        </p:nvSpPr>
        <p:spPr>
          <a:xfrm>
            <a:off x="224455" y="314432"/>
            <a:ext cx="8715375" cy="810311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اجرای غربالگری در مرکز و غربالگری پرفشاری خون و دیابت</a:t>
            </a:r>
            <a:endParaRPr lang="fa-IR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65" y="949838"/>
            <a:ext cx="5879753" cy="52624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9C56-C7AF-401C-91B6-D969FB4D2319}" type="slidenum">
              <a:rPr lang="fa-IR" smtClean="0"/>
              <a:pPr/>
              <a:t>14</a:t>
            </a:fld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dirty="0" smtClean="0"/>
              <a:t>شبکه بهداشت و درمان شهریار- مرکز خدمات جامع سلامت رضی آباد بالا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82097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9"/>
          <p:cNvSpPr txBox="1">
            <a:spLocks noGrp="1"/>
          </p:cNvSpPr>
          <p:nvPr>
            <p:ph type="title"/>
          </p:nvPr>
        </p:nvSpPr>
        <p:spPr>
          <a:xfrm>
            <a:off x="224455" y="314433"/>
            <a:ext cx="8715375" cy="628650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fa-IR" sz="2000" dirty="0">
                <a:solidFill>
                  <a:schemeClr val="bg1"/>
                </a:solidFill>
                <a:cs typeface="B Titr" panose="00000700000000000000" pitchFamily="2" charset="-78"/>
              </a:rPr>
              <a:t>برپایی همایش پیاده روی و صبحانه سالم و استقرار میز خدمت و ارائه خدمات در وزرشگاه شهید رهگذر با همکاری دهیاری و شورای اسلامی روستا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1052736"/>
            <a:ext cx="4572000" cy="44116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2736"/>
            <a:ext cx="3997648" cy="44116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27A1-738F-4ED3-8410-AEBD76743B49}" type="slidenum">
              <a:rPr lang="fa-IR" smtClean="0"/>
              <a:pPr/>
              <a:t>15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521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1520" y="162521"/>
            <a:ext cx="8715436" cy="878465"/>
          </a:xfrm>
          <a:solidFill>
            <a:schemeClr val="accent1">
              <a:lumMod val="60000"/>
              <a:lumOff val="40000"/>
              <a:alpha val="80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a-IR" sz="2000" dirty="0">
                <a:solidFill>
                  <a:schemeClr val="bg1"/>
                </a:solidFill>
                <a:cs typeface="B Titr" panose="00000700000000000000" pitchFamily="2" charset="-78"/>
              </a:rPr>
              <a:t> برپایی همایش پیاده روی و صبحانه سالم و استقرار میز خدمت و ارائه خدمات در وزرشگاه شهید رهگذر با همکاری دهیاری و شورای اسلامی روستا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65909"/>
            <a:ext cx="4032448" cy="4811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0987"/>
            <a:ext cx="4320480" cy="48362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27A1-738F-4ED3-8410-AEBD76743B49}" type="slidenum">
              <a:rPr lang="fa-IR" smtClean="0"/>
              <a:pPr/>
              <a:t>16</a:t>
            </a:fld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4282" y="0"/>
            <a:ext cx="8750206" cy="857232"/>
          </a:xfrm>
        </p:spPr>
        <p:txBody>
          <a:bodyPr>
            <a:normAutofit/>
          </a:bodyPr>
          <a:lstStyle/>
          <a:p>
            <a:pPr algn="r"/>
            <a:r>
              <a:rPr lang="fa-IR" sz="18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  </a:t>
            </a:r>
            <a:endParaRPr lang="fa-IR" sz="18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8965" y="160270"/>
            <a:ext cx="7560840" cy="1077218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>
              <a:spcBef>
                <a:spcPct val="0"/>
              </a:spcBef>
            </a:pPr>
            <a:r>
              <a:rPr lang="fa-IR" sz="3200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rPr>
              <a:t>برپایی و استقرار میز خدمت و ارائه خدمات درمیدان اصلی روستا با همکاری دهیاری و شورای اسلامی </a:t>
            </a:r>
            <a:endParaRPr lang="en-US" sz="3200" cap="all" dirty="0">
              <a:ln w="3175" cmpd="sng">
                <a:noFill/>
              </a:ln>
              <a:solidFill>
                <a:schemeClr val="bg1"/>
              </a:solidFill>
              <a:latin typeface="+mj-lt"/>
              <a:ea typeface="+mj-ea"/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03316"/>
            <a:ext cx="3726518" cy="4639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85" y="1628800"/>
            <a:ext cx="4419373" cy="46153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27A1-738F-4ED3-8410-AEBD76743B49}" type="slidenum">
              <a:rPr lang="fa-IR" smtClean="0"/>
              <a:pPr/>
              <a:t>17</a:t>
            </a:fld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99592" y="260648"/>
            <a:ext cx="7344816" cy="980728"/>
          </a:xfrm>
          <a:solidFill>
            <a:schemeClr val="accent1">
              <a:lumMod val="60000"/>
              <a:lumOff val="40000"/>
              <a:alpha val="80000"/>
            </a:schemeClr>
          </a:solidFill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r">
              <a:spcBef>
                <a:spcPct val="0"/>
              </a:spcBef>
            </a:pPr>
            <a:r>
              <a:rPr lang="fa-IR" sz="3200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rPr>
              <a:t> برپایی و استقرار میز خدمت و ارائه خدمات درمیدان اصلی روستا با همکاری دهیاری و شورای </a:t>
            </a:r>
            <a:r>
              <a:rPr lang="fa-IR" sz="3200" dirty="0" smtClean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rPr>
              <a:t>اسلامی</a:t>
            </a:r>
            <a:endParaRPr lang="en-US" sz="3200" dirty="0">
              <a:ln w="3175" cmpd="sng">
                <a:noFill/>
              </a:ln>
              <a:solidFill>
                <a:schemeClr val="bg1"/>
              </a:solidFill>
              <a:latin typeface="+mj-lt"/>
              <a:ea typeface="+mj-ea"/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1234"/>
            <a:ext cx="3816424" cy="501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53" y="1448411"/>
            <a:ext cx="3312368" cy="500295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27A1-738F-4ED3-8410-AEBD76743B49}" type="slidenum">
              <a:rPr lang="fa-IR" smtClean="0"/>
              <a:pPr/>
              <a:t>18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510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3567" y="260648"/>
            <a:ext cx="7947765" cy="936104"/>
          </a:xfrm>
          <a:solidFill>
            <a:schemeClr val="accent1">
              <a:lumMod val="60000"/>
              <a:lumOff val="40000"/>
              <a:alpha val="80000"/>
            </a:schemeClr>
          </a:solidFill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a-IR" sz="3200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rPr>
              <a:t>برپایی و استقرار میز خدمت وارائه خدمات به اولیاء و مربیان با همکاری مدیریت مدرسه ابراهیم دو </a:t>
            </a:r>
            <a:endParaRPr lang="en-US" sz="3200" dirty="0">
              <a:ln w="3175" cmpd="sng">
                <a:noFill/>
              </a:ln>
              <a:solidFill>
                <a:schemeClr val="bg1"/>
              </a:solidFill>
              <a:latin typeface="+mj-lt"/>
              <a:ea typeface="+mj-ea"/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4026023" cy="5084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723" y="1340768"/>
            <a:ext cx="4104456" cy="508451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27A1-738F-4ED3-8410-AEBD76743B49}" type="slidenum">
              <a:rPr lang="fa-IR" smtClean="0"/>
              <a:pPr/>
              <a:t>19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814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3568" y="470276"/>
            <a:ext cx="8064896" cy="1460136"/>
          </a:xfrm>
          <a:prstGeom prst="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u="sng" dirty="0" smtClean="0">
                <a:solidFill>
                  <a:schemeClr val="bg1"/>
                </a:solidFill>
                <a:cs typeface="B Titr" panose="00000700000000000000" pitchFamily="2" charset="-78"/>
              </a:rPr>
              <a:t>گزارش عملکرد پویش ملی غربالگری دیابت و فشارخون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778" y="1978722"/>
            <a:ext cx="6590476" cy="18793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50707" y="4468214"/>
            <a:ext cx="4930618" cy="461665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2400" dirty="0" smtClean="0">
                <a:cs typeface="B Titr" panose="00000700000000000000" pitchFamily="2" charset="-78"/>
              </a:rPr>
              <a:t>گزارش فعالیت ها  20 آبان تا 23 آذر 1402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9C56-C7AF-401C-91B6-D969FB4D2319}" type="slidenum">
              <a:rPr lang="fa-IR" smtClean="0"/>
              <a:pPr/>
              <a:t>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شبکه بهداشت و درمان شهریار- مرکز خدمات جامع سلامت رضی آباد بالا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4282" y="188640"/>
            <a:ext cx="8715436" cy="857232"/>
          </a:xfrm>
          <a:solidFill>
            <a:schemeClr val="accent1">
              <a:lumMod val="60000"/>
              <a:lumOff val="40000"/>
              <a:alpha val="80000"/>
            </a:schemeClr>
          </a:solidFill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برپایی و استقرار میز خدمت وارائه خدمات به اولیاء و مربیان با همکاری مدیریت مدرسه ابراهیم </a:t>
            </a: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دو</a:t>
            </a:r>
            <a:endParaRPr lang="fa-IR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257474"/>
            <a:ext cx="8424936" cy="49138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27A1-738F-4ED3-8410-AEBD76743B49}" type="slidenum">
              <a:rPr lang="fa-IR" smtClean="0"/>
              <a:pPr/>
              <a:t>20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0767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9"/>
          <p:cNvSpPr>
            <a:spLocks noGrp="1"/>
          </p:cNvSpPr>
          <p:nvPr>
            <p:ph type="title"/>
          </p:nvPr>
        </p:nvSpPr>
        <p:spPr>
          <a:xfrm>
            <a:off x="353873" y="61190"/>
            <a:ext cx="8388350" cy="901586"/>
          </a:xfrm>
          <a:solidFill>
            <a:schemeClr val="accent1">
              <a:lumMod val="60000"/>
              <a:lumOff val="40000"/>
              <a:alpha val="80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 برپایی  و استقرار میز خدمت و ارائه خدمات درکارگاه تولیدی لباس زنانه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97583"/>
            <a:ext cx="7670032" cy="530120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27A1-738F-4ED3-8410-AEBD76743B49}" type="slidenum">
              <a:rPr lang="fa-IR" smtClean="0"/>
              <a:pPr/>
              <a:t>21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0428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50206" cy="1206442"/>
          </a:xfrm>
          <a:solidFill>
            <a:schemeClr val="accent1">
              <a:lumMod val="60000"/>
              <a:lumOff val="40000"/>
              <a:alpha val="8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برپایی  و استقرار میز خدمت و ارائه خدمات در باشگاه ورزشی سردار سلیمانی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731097" cy="416570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27A1-738F-4ED3-8410-AEBD76743B49}" type="slidenum">
              <a:rPr lang="fa-IR" smtClean="0"/>
              <a:pPr/>
              <a:t>22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485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0"/>
            <a:ext cx="9143998" cy="1124743"/>
          </a:xfrm>
          <a:solidFill>
            <a:schemeClr val="accent1">
              <a:lumMod val="60000"/>
              <a:lumOff val="40000"/>
              <a:alpha val="80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برپایی  و استقرار میز خدمت و ارائه خدمات درب اصلی مسجد صاحب الزمان  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836712"/>
            <a:ext cx="8804573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3" y="1196753"/>
            <a:ext cx="4436550" cy="4464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3"/>
            <a:ext cx="3872533" cy="45365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27A1-738F-4ED3-8410-AEBD76743B49}" type="slidenum">
              <a:rPr lang="fa-IR" smtClean="0"/>
              <a:pPr/>
              <a:t>23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757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04664"/>
            <a:ext cx="7783016" cy="1152128"/>
          </a:xfrm>
          <a:solidFill>
            <a:schemeClr val="accent1">
              <a:lumMod val="60000"/>
              <a:lumOff val="40000"/>
              <a:alpha val="80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fa-IR" sz="3200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rPr>
              <a:t>برپایی  و استقرار میز خدمت و ارائه خدمات در  ورودی </a:t>
            </a:r>
            <a:r>
              <a:rPr lang="fa-IR" sz="3200" cap="all" dirty="0" smtClean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rPr>
              <a:t>حسینیه</a:t>
            </a:r>
            <a:endParaRPr lang="fa-IR" sz="3200" cap="all" dirty="0">
              <a:ln w="3175" cmpd="sng">
                <a:noFill/>
              </a:ln>
              <a:solidFill>
                <a:schemeClr val="bg1"/>
              </a:solidFill>
              <a:latin typeface="+mj-lt"/>
              <a:ea typeface="+mj-ea"/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948264" cy="441984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9C56-C7AF-401C-91B6-D969FB4D2319}" type="slidenum">
              <a:rPr lang="fa-IR" smtClean="0"/>
              <a:pPr/>
              <a:t>24</a:t>
            </a:fld>
            <a:endParaRPr lang="fa-I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شبکه بهداشت و درمان شهریار- مرکز خدمات جامع سلامت رضی آباد بالا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3366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557942" y="167919"/>
            <a:ext cx="7999413" cy="1008410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effec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برپایی  و استقرار میز خدمت و ارائه خدمات در پایگاه بسیج خواهران  </a:t>
            </a:r>
            <a:endParaRPr lang="fa-IR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25595"/>
            <a:ext cx="4242320" cy="4907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1" y="1340768"/>
            <a:ext cx="4291777" cy="49076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9C56-C7AF-401C-91B6-D969FB4D2319}" type="slidenum">
              <a:rPr lang="fa-IR" smtClean="0"/>
              <a:pPr/>
              <a:t>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شبکه بهداشت و درمان شهریار- مرکز خدمات جامع سلامت رضی آباد بالا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27015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9C56-C7AF-401C-91B6-D969FB4D2319}" type="slidenum">
              <a:rPr lang="fa-IR" smtClean="0"/>
              <a:pPr/>
              <a:t>26</a:t>
            </a:fld>
            <a:endParaRPr lang="fa-IR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7942" y="167919"/>
            <a:ext cx="7999413" cy="1008410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effec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برپایی  و استقرار میز خدمت و ارائه خدمات در خانه فرهنگ ( پایگاه بهداشت قدیم) </a:t>
            </a:r>
            <a:endParaRPr lang="fa-IR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شبکه بهداشت و درمان شهریار- مرکز خدمات جامع سلامت رضی آباد بالا</a:t>
            </a:r>
            <a:endParaRPr lang="fa-I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9731" y="1592798"/>
            <a:ext cx="417646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8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3648" y="4149080"/>
            <a:ext cx="6554867" cy="1524000"/>
          </a:xfrm>
          <a:solidFill>
            <a:schemeClr val="accent1">
              <a:lumMod val="60000"/>
              <a:lumOff val="4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</a:pPr>
            <a:r>
              <a:rPr lang="fa-IR" sz="4000" cap="none" dirty="0" smtClean="0">
                <a:solidFill>
                  <a:schemeClr val="bg1"/>
                </a:solidFill>
                <a:latin typeface="+mn-lt"/>
                <a:ea typeface="+mn-ea"/>
                <a:cs typeface="B Titr" panose="00000700000000000000" pitchFamily="2" charset="-78"/>
              </a:rPr>
              <a:t>نقاط ضعف و قوت</a:t>
            </a:r>
            <a:endParaRPr lang="en-US" sz="4000" cap="none" dirty="0">
              <a:solidFill>
                <a:schemeClr val="bg1"/>
              </a:solidFill>
              <a:latin typeface="+mn-lt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9C56-C7AF-401C-91B6-D969FB4D2319}" type="slidenum">
              <a:rPr lang="fa-IR" smtClean="0"/>
              <a:pPr/>
              <a:t>27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شبکه بهداشت و درمان شهریار- مرکز خدمات جامع سلامت رضی آباد بالا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18823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44008" y="6329"/>
            <a:ext cx="3960440" cy="504056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نقاط قوت :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71600" y="836712"/>
            <a:ext cx="7803748" cy="5544616"/>
          </a:xfrm>
          <a:prstGeom prst="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1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همکاری دهیاری و شورای اسلامی در اجرای طرح</a:t>
            </a:r>
          </a:p>
          <a:p>
            <a:pPr algn="r" rtl="1"/>
            <a:r>
              <a:rPr lang="fa-IR" sz="1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همکاری فعال داوطلب سلامت مرکز خانم بهاره یزدانی </a:t>
            </a:r>
          </a:p>
          <a:p>
            <a:pPr algn="r" rtl="1"/>
            <a:r>
              <a:rPr lang="fa-IR" sz="1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همکاری مدارس تحت پوشش </a:t>
            </a:r>
          </a:p>
          <a:p>
            <a:pPr algn="r" rtl="1"/>
            <a:r>
              <a:rPr lang="fa-IR" sz="1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همکاری فعال اعضای تیم سلامت </a:t>
            </a:r>
          </a:p>
          <a:p>
            <a:pPr algn="r" rtl="1"/>
            <a:r>
              <a:rPr lang="fa-IR" sz="1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فراخوان در بسیج ملی خواهران و برادران </a:t>
            </a:r>
          </a:p>
          <a:p>
            <a:pPr algn="r" rtl="1"/>
            <a:r>
              <a:rPr lang="fa-IR" sz="1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فراخوان در مراسمات مذهبی ، مسجد ، حسینیه </a:t>
            </a:r>
          </a:p>
          <a:p>
            <a:pPr algn="r" rtl="1"/>
            <a:r>
              <a:rPr lang="fa-IR" sz="1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فراخوان در مکان های تجمعی از جمله نانوایی ها </a:t>
            </a:r>
          </a:p>
          <a:p>
            <a:pPr algn="r" rtl="1"/>
            <a:r>
              <a:rPr lang="fa-IR" sz="1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فراخوان در کانالهای مجازی </a:t>
            </a:r>
          </a:p>
          <a:p>
            <a:pPr algn="r" rtl="1"/>
            <a:r>
              <a:rPr lang="fa-IR" sz="1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فراخوان روزانه تلفنی افراد تحت پوشش توسط  پذیرش مرکز</a:t>
            </a:r>
          </a:p>
          <a:p>
            <a:pPr algn="r" rtl="1"/>
            <a:r>
              <a:rPr lang="fa-IR" sz="1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اولویت طرح پویش به سایر خدمات</a:t>
            </a:r>
          </a:p>
          <a:p>
            <a:pPr algn="r" rtl="1"/>
            <a:r>
              <a:rPr lang="fa-IR" sz="1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همکاری در انتقال اطلاعات از سینا 2 به سینا 3و نظارت و پایش فعال ناظر محترم ستادی سرکارخانم جعفربگلو </a:t>
            </a:r>
          </a:p>
          <a:p>
            <a:pPr algn="r" rtl="1"/>
            <a:r>
              <a:rPr lang="fa-IR" sz="1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انتقال اطلاعات از سینا 2به سینا 3 </a:t>
            </a:r>
          </a:p>
          <a:p>
            <a:pPr algn="r" rtl="1"/>
            <a:r>
              <a:rPr lang="fa-IR" sz="1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بارگزاری لینک خوداظهاری در کانال های مجازی </a:t>
            </a:r>
            <a:endParaRPr lang="fa-IR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9C56-C7AF-401C-91B6-D969FB4D2319}" type="slidenum">
              <a:rPr lang="fa-IR" smtClean="0"/>
              <a:pPr/>
              <a:t>28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شبکه بهداشت و درمان شهریار- مرکز خدمات جامع سلامت رضی آباد بالا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83412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659236" y="332656"/>
            <a:ext cx="1972097" cy="648073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نقاط ضعف :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" y="1628800"/>
            <a:ext cx="8215064" cy="2016224"/>
          </a:xfrm>
          <a:prstGeom prst="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285750" indent="-285750" algn="r" defTabSz="457200" rtl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b="1" cap="none">
                <a:solidFill>
                  <a:schemeClr val="bg1"/>
                </a:solidFill>
                <a:effectLst/>
                <a:cs typeface="B Nazanin" panose="00000400000000000000" pitchFamily="2" charset="-78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cap="none">
                <a:solidFill>
                  <a:schemeClr val="bg2">
                    <a:lumMod val="75000"/>
                  </a:schemeClr>
                </a:solidFill>
                <a:effectLst/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effectLst/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9pPr>
          </a:lstStyle>
          <a:p>
            <a:r>
              <a:rPr lang="fa-IR" dirty="0"/>
              <a:t>کمبود نیروی انسانی </a:t>
            </a:r>
          </a:p>
          <a:p>
            <a:r>
              <a:rPr lang="fa-IR" dirty="0"/>
              <a:t>نبود گلوکومتر در هنگام شروع طرح </a:t>
            </a:r>
          </a:p>
          <a:p>
            <a:r>
              <a:rPr lang="fa-IR" dirty="0"/>
              <a:t>عدم تمایل مردم به شرکت در </a:t>
            </a:r>
            <a:r>
              <a:rPr lang="fa-IR" dirty="0" smtClean="0"/>
              <a:t>طرح 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9C56-C7AF-401C-91B6-D969FB4D2319}" type="slidenum">
              <a:rPr lang="fa-IR" smtClean="0"/>
              <a:pPr/>
              <a:t>29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شبکه بهداشت و درمان شهریار- مرکز خدمات جامع سلامت رضی آباد بالا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6422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07784" cy="951384"/>
          </a:xfrm>
          <a:solidFill>
            <a:schemeClr val="accent1">
              <a:lumMod val="60000"/>
              <a:lumOff val="40000"/>
              <a:alpha val="59000"/>
            </a:schemeClr>
          </a:solidFill>
        </p:spPr>
        <p:txBody>
          <a:bodyPr/>
          <a:lstStyle/>
          <a:p>
            <a:pPr marL="0" indent="0" algn="ctr"/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خلاصه ای از اطلاعات مربوط به پویش :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type="body" idx="1"/>
          </p:nvPr>
        </p:nvSpPr>
        <p:spPr>
          <a:xfrm>
            <a:off x="512143" y="1484784"/>
            <a:ext cx="8431088" cy="4892822"/>
          </a:xfrm>
          <a:solidFill>
            <a:schemeClr val="accent1">
              <a:lumMod val="60000"/>
              <a:lumOff val="40000"/>
              <a:alpha val="44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جمعیت کل محدوده تحت پوشش :7514</a:t>
            </a:r>
          </a:p>
          <a:p>
            <a:pPr marL="0" indent="0" algn="r">
              <a:buNone/>
            </a:pP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جمعیت گروه هدف بالای 18 سال ایرانی :4697</a:t>
            </a:r>
          </a:p>
          <a:p>
            <a:pPr marL="0" indent="0" algn="r">
              <a:buNone/>
            </a:pP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جمعیت مادران باردار تحت پوشش:38</a:t>
            </a:r>
          </a:p>
          <a:p>
            <a:pPr marL="0" indent="0" algn="r">
              <a:buNone/>
            </a:pPr>
            <a:endParaRPr lang="fa-IR" dirty="0" smtClean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تعداد </a:t>
            </a: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کل افراد شناسایی شده مشکوک به فشارخون بالا:127</a:t>
            </a:r>
          </a:p>
          <a:p>
            <a:pPr marL="0" indent="0" algn="r">
              <a:buNone/>
            </a:pP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تعداد کل افراد شناسایی شده مشکوک به دیابت :124</a:t>
            </a:r>
          </a:p>
          <a:p>
            <a:pPr marL="0" indent="0" algn="r">
              <a:buNone/>
            </a:pP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تعداد کل افراد غربالگری شده </a:t>
            </a: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:1457</a:t>
            </a:r>
          </a:p>
          <a:p>
            <a:pPr marL="0" indent="0" algn="r">
              <a:buNone/>
            </a:pP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تعداد حد انتظار روزانه تا پایان طرح :191</a:t>
            </a:r>
          </a:p>
          <a:p>
            <a:pPr marL="0" indent="0" algn="r">
              <a:buNone/>
            </a:pP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درصد </a:t>
            </a: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حصول به هدف : 26/8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27A1-738F-4ED3-8410-AEBD76743B49}" type="slidenum">
              <a:rPr lang="fa-IR" smtClean="0"/>
              <a:pPr/>
              <a:t>3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473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9872" y="980728"/>
            <a:ext cx="2880320" cy="37676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9600" dirty="0" smtClean="0">
                <a:solidFill>
                  <a:schemeClr val="bg1"/>
                </a:solidFill>
                <a:cs typeface="B Titr" panose="00000700000000000000" pitchFamily="2" charset="-78"/>
              </a:rPr>
              <a:t>پایان</a:t>
            </a: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9C56-C7AF-401C-91B6-D969FB4D2319}" type="slidenum">
              <a:rPr lang="fa-IR" smtClean="0"/>
              <a:pPr/>
              <a:t>30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شبکه بهداشت و درمان شهریار- مرکز خدمات جامع سلامت رضی آباد بالا</a:t>
            </a:r>
            <a:endParaRPr lang="fa-IR" dirty="0"/>
          </a:p>
        </p:txBody>
      </p:sp>
      <p:sp>
        <p:nvSpPr>
          <p:cNvPr id="2" name="Rectangle 1"/>
          <p:cNvSpPr/>
          <p:nvPr/>
        </p:nvSpPr>
        <p:spPr>
          <a:xfrm>
            <a:off x="5348230" y="692696"/>
            <a:ext cx="3184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cs typeface="2  Titr" panose="00000700000000000000" pitchFamily="2" charset="-78"/>
              </a:rPr>
              <a:t>با تشکر </a:t>
            </a:r>
            <a:r>
              <a:rPr lang="fa-IR" b="1" dirty="0">
                <a:solidFill>
                  <a:schemeClr val="bg1"/>
                </a:solidFill>
                <a:cs typeface="2  Titr" panose="00000700000000000000" pitchFamily="2" charset="-78"/>
              </a:rPr>
              <a:t>از زحمات همه پرسنل </a:t>
            </a:r>
            <a:endParaRPr lang="en-US" b="1" dirty="0">
              <a:cs typeface="2 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963" y="4844534"/>
            <a:ext cx="1763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تهیه کننده : مرادنیا 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457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71600" y="3501008"/>
            <a:ext cx="7128792" cy="1872208"/>
          </a:xfrm>
          <a:solidFill>
            <a:schemeClr val="accent1">
              <a:lumMod val="60000"/>
              <a:lumOff val="4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fa-IR" sz="4000" dirty="0">
                <a:solidFill>
                  <a:schemeClr val="bg1"/>
                </a:solidFill>
                <a:cs typeface="B Titr" panose="00000700000000000000" pitchFamily="2" charset="-78"/>
              </a:rPr>
              <a:t>فعالیت ها و اقدامات انجام شده در خصوص اطلاع رسانی و فراخوان </a:t>
            </a:r>
            <a:endParaRPr lang="en-US" sz="4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9C56-C7AF-401C-91B6-D969FB4D2319}" type="slidenum">
              <a:rPr lang="fa-IR" smtClean="0"/>
              <a:pPr/>
              <a:t>4</a:t>
            </a:fld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شبکه بهداشت و درمان شهریار- مرکز خدمات جامع سلامت رضی آباد بالا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3412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6632"/>
            <a:ext cx="7999040" cy="1008112"/>
          </a:xfrm>
          <a:solidFill>
            <a:schemeClr val="accent1">
              <a:lumMod val="60000"/>
              <a:lumOff val="40000"/>
              <a:alpha val="80000"/>
            </a:schemeClr>
          </a:solidFill>
        </p:spPr>
        <p:txBody>
          <a:bodyPr/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فراخوان از طریق فضای مجازی و  کانالهای مرکز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3166467" cy="4752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9"/>
            <a:ext cx="3166467" cy="46805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27A1-738F-4ED3-8410-AEBD76743B49}" type="slidenum">
              <a:rPr lang="fa-IR" smtClean="0"/>
              <a:pPr/>
              <a:t>5</a:t>
            </a:fld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95536" y="260647"/>
            <a:ext cx="8359081" cy="936105"/>
          </a:xfrm>
          <a:solidFill>
            <a:schemeClr val="accent1">
              <a:lumMod val="60000"/>
              <a:lumOff val="40000"/>
              <a:alpha val="80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buNone/>
            </a:pPr>
            <a:r>
              <a:rPr lang="fa-IR" sz="2400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rPr>
              <a:t>فراخوان و اطلاع رسانی از طریق فضای مجازی (گروههای مدارس  )</a:t>
            </a:r>
            <a:endParaRPr lang="en-US" sz="2400" cap="all" dirty="0">
              <a:ln w="3175" cmpd="sng">
                <a:noFill/>
              </a:ln>
              <a:solidFill>
                <a:schemeClr val="bg1"/>
              </a:solidFill>
              <a:latin typeface="+mj-lt"/>
              <a:ea typeface="+mj-ea"/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11619"/>
            <a:ext cx="2883173" cy="4896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44291"/>
            <a:ext cx="2952328" cy="48965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27A1-738F-4ED3-8410-AEBD76743B49}" type="slidenum">
              <a:rPr lang="fa-IR" smtClean="0"/>
              <a:pPr/>
              <a:t>6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3155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99040" cy="792088"/>
          </a:xfrm>
          <a:solidFill>
            <a:schemeClr val="accent1">
              <a:lumMod val="60000"/>
              <a:lumOff val="40000"/>
              <a:alpha val="80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فراخوان و اطلاع رسانی از طریق فضای مجازی (گروههای مردمی )</a:t>
            </a:r>
            <a:endParaRPr lang="en-US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03646"/>
            <a:ext cx="3600400" cy="4985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09" y="1406607"/>
            <a:ext cx="3600400" cy="486372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27A1-738F-4ED3-8410-AEBD76743B49}" type="slidenum">
              <a:rPr lang="fa-IR" smtClean="0"/>
              <a:pPr/>
              <a:t>7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749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>
            <a:spLocks/>
          </p:cNvSpPr>
          <p:nvPr/>
        </p:nvSpPr>
        <p:spPr>
          <a:xfrm>
            <a:off x="475928" y="0"/>
            <a:ext cx="8606190" cy="570980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effectLst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r" defTabSz="457200">
              <a:spcBef>
                <a:spcPct val="0"/>
              </a:spcBef>
              <a:buNone/>
              <a:defRPr sz="3200" cap="all">
                <a:ln w="3175" cmpd="sng">
                  <a:noFill/>
                </a:ln>
                <a:effectLst/>
                <a:latin typeface="+mj-lt"/>
                <a:ea typeface="+mj-ea"/>
                <a:cs typeface="B Titr" panose="000007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fa-IR" dirty="0">
                <a:solidFill>
                  <a:schemeClr val="bg1"/>
                </a:solidFill>
              </a:rPr>
              <a:t>فراخوان و اطلاع رسانی از طریق فضای مجازی (گروههای بسیج 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6" y="1013275"/>
            <a:ext cx="2088232" cy="4680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94" y="1011490"/>
            <a:ext cx="2216845" cy="4680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05" y="1011490"/>
            <a:ext cx="2232249" cy="4680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011490"/>
            <a:ext cx="1944216" cy="46805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27A1-738F-4ED3-8410-AEBD76743B49}" type="slidenum">
              <a:rPr lang="fa-IR" smtClean="0"/>
              <a:pPr/>
              <a:t>8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798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>
            <a:spLocks/>
          </p:cNvSpPr>
          <p:nvPr/>
        </p:nvSpPr>
        <p:spPr>
          <a:xfrm>
            <a:off x="524519" y="188640"/>
            <a:ext cx="8606190" cy="336442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a-IR" sz="1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3178" y="188640"/>
            <a:ext cx="7848872" cy="584775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</a:pPr>
            <a:r>
              <a:rPr lang="fa-IR" sz="3200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B Titr" panose="00000700000000000000" pitchFamily="2" charset="-78"/>
              </a:rPr>
              <a:t>فراخوان و اطلاع رسانی  در پارک وحدت  </a:t>
            </a:r>
            <a:endParaRPr lang="en-US" sz="3200" cap="all" dirty="0">
              <a:ln w="3175" cmpd="sng">
                <a:noFill/>
              </a:ln>
              <a:solidFill>
                <a:schemeClr val="bg1"/>
              </a:solidFill>
              <a:latin typeface="+mj-lt"/>
              <a:ea typeface="+mj-ea"/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89" y="1340768"/>
            <a:ext cx="8496944" cy="51125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27A1-738F-4ED3-8410-AEBD76743B49}" type="slidenum">
              <a:rPr lang="fa-IR" smtClean="0"/>
              <a:pPr/>
              <a:t>9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659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537D0B"/>
    </a:dk2>
    <a:lt2>
      <a:srgbClr val="A9E257"/>
    </a:lt2>
    <a:accent1>
      <a:srgbClr val="38540A"/>
    </a:accent1>
    <a:accent2>
      <a:srgbClr val="31A274"/>
    </a:accent2>
    <a:accent3>
      <a:srgbClr val="236073"/>
    </a:accent3>
    <a:accent4>
      <a:srgbClr val="6C4D90"/>
    </a:accent4>
    <a:accent5>
      <a:srgbClr val="983C27"/>
    </a:accent5>
    <a:accent6>
      <a:srgbClr val="CD811F"/>
    </a:accent6>
    <a:hlink>
      <a:srgbClr val="293F06"/>
    </a:hlink>
    <a:folHlink>
      <a:srgbClr val="68883A"/>
    </a:folHlink>
  </a:clrScheme>
</a:themeOverride>
</file>

<file path=ppt/theme/themeOverride2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537D0B"/>
    </a:dk2>
    <a:lt2>
      <a:srgbClr val="A9E257"/>
    </a:lt2>
    <a:accent1>
      <a:srgbClr val="38540A"/>
    </a:accent1>
    <a:accent2>
      <a:srgbClr val="31A274"/>
    </a:accent2>
    <a:accent3>
      <a:srgbClr val="236073"/>
    </a:accent3>
    <a:accent4>
      <a:srgbClr val="6C4D90"/>
    </a:accent4>
    <a:accent5>
      <a:srgbClr val="983C27"/>
    </a:accent5>
    <a:accent6>
      <a:srgbClr val="CD811F"/>
    </a:accent6>
    <a:hlink>
      <a:srgbClr val="293F06"/>
    </a:hlink>
    <a:folHlink>
      <a:srgbClr val="68883A"/>
    </a:folHlink>
  </a:clrScheme>
</a:themeOverride>
</file>

<file path=ppt/theme/themeOverride3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537D0B"/>
    </a:dk2>
    <a:lt2>
      <a:srgbClr val="A9E257"/>
    </a:lt2>
    <a:accent1>
      <a:srgbClr val="38540A"/>
    </a:accent1>
    <a:accent2>
      <a:srgbClr val="31A274"/>
    </a:accent2>
    <a:accent3>
      <a:srgbClr val="236073"/>
    </a:accent3>
    <a:accent4>
      <a:srgbClr val="6C4D90"/>
    </a:accent4>
    <a:accent5>
      <a:srgbClr val="983C27"/>
    </a:accent5>
    <a:accent6>
      <a:srgbClr val="CD811F"/>
    </a:accent6>
    <a:hlink>
      <a:srgbClr val="293F06"/>
    </a:hlink>
    <a:folHlink>
      <a:srgbClr val="68883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5201</TotalTime>
  <Words>753</Words>
  <Application>Microsoft Office PowerPoint</Application>
  <PresentationFormat>On-screen Show (4:3)</PresentationFormat>
  <Paragraphs>116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2  Titr</vt:lpstr>
      <vt:lpstr>Arial</vt:lpstr>
      <vt:lpstr>B Nazanin</vt:lpstr>
      <vt:lpstr>B Titr</vt:lpstr>
      <vt:lpstr>Calibri</vt:lpstr>
      <vt:lpstr>Century Gothic</vt:lpstr>
      <vt:lpstr>Tahoma</vt:lpstr>
      <vt:lpstr>Wingdings 3</vt:lpstr>
      <vt:lpstr>Slice</vt:lpstr>
      <vt:lpstr>PowerPoint Presentation</vt:lpstr>
      <vt:lpstr>PowerPoint Presentation</vt:lpstr>
      <vt:lpstr>خلاصه ای از اطلاعات مربوط به پویش :</vt:lpstr>
      <vt:lpstr>PowerPoint Presentation</vt:lpstr>
      <vt:lpstr>فراخوان از طریق فضای مجازی و  کانالهای مرکز</vt:lpstr>
      <vt:lpstr>PowerPoint Presentation</vt:lpstr>
      <vt:lpstr>فراخوان و اطلاع رسانی از طریق فضای مجازی (گروههای مردمی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فعالیت های انجام شده در خصوص انجام غربالگری</vt:lpstr>
      <vt:lpstr>اجرای غربالگری در مرکز و غربالگری پرفشاری خون و دیابت</vt:lpstr>
      <vt:lpstr>برپایی همایش پیاده روی و صبحانه سالم و استقرار میز خدمت و ارائه خدمات در وزرشگاه شهید رهگذر با همکاری دهیاری و شورای اسلامی روستا </vt:lpstr>
      <vt:lpstr> برپایی همایش پیاده روی و صبحانه سالم و استقرار میز خدمت و ارائه خدمات در وزرشگاه شهید رهگذر با همکاری دهیاری و شورای اسلامی روستا </vt:lpstr>
      <vt:lpstr>  </vt:lpstr>
      <vt:lpstr>PowerPoint Presentation</vt:lpstr>
      <vt:lpstr>PowerPoint Presentation</vt:lpstr>
      <vt:lpstr>برپایی و استقرار میز خدمت وارائه خدمات به اولیاء و مربیان با همکاری مدیریت مدرسه ابراهیم دو</vt:lpstr>
      <vt:lpstr> برپایی  و استقرار میز خدمت و ارائه خدمات درکارگاه تولیدی لباس زنانه </vt:lpstr>
      <vt:lpstr>برپایی  و استقرار میز خدمت و ارائه خدمات در باشگاه ورزشی سردار سلیمانی </vt:lpstr>
      <vt:lpstr>برپایی  و استقرار میز خدمت و ارائه خدمات درب اصلی مسجد صاحب الزمان  </vt:lpstr>
      <vt:lpstr>PowerPoint Presentation</vt:lpstr>
      <vt:lpstr>PowerPoint Presentation</vt:lpstr>
      <vt:lpstr>PowerPoint Presentation</vt:lpstr>
      <vt:lpstr>نقاط ضعف و قوت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7</dc:creator>
  <cp:lastModifiedBy>1371</cp:lastModifiedBy>
  <cp:revision>429</cp:revision>
  <dcterms:created xsi:type="dcterms:W3CDTF">2015-05-21T09:19:36Z</dcterms:created>
  <dcterms:modified xsi:type="dcterms:W3CDTF">2023-12-16T09:44:33Z</dcterms:modified>
</cp:coreProperties>
</file>